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E8310C-D83C-43A9-A468-162CA038FF27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0C0E76-52C2-43C8-A8D8-2CCF669F34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46nnjjkZLk" TargetMode="External"/><Relationship Id="rId2" Type="http://schemas.openxmlformats.org/officeDocument/2006/relationships/hyperlink" Target="https://youtu.be/Xa1VmqtXit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saglQXRu2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 sz="2800" dirty="0" smtClean="0">
                <a:latin typeface="Arial" pitchFamily="34" charset="0"/>
                <a:cs typeface="Arial" pitchFamily="34" charset="0"/>
              </a:rPr>
              <a:t>Prof.Filiuțã Gina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Liceul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Tehnologic’’Marcel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Guguianu’’Zorleni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186766" cy="1547219"/>
          </a:xfrm>
        </p:spPr>
        <p:txBody>
          <a:bodyPr>
            <a:normAutofit fontScale="90000"/>
          </a:bodyPr>
          <a:lstStyle/>
          <a:p>
            <a:r>
              <a:rPr sz="2700" smtClean="0">
                <a:latin typeface="Arial" pitchFamily="34" charset="0"/>
                <a:cs typeface="Arial" pitchFamily="34" charset="0"/>
              </a:rPr>
              <a:t>Modulul - Automobile</a:t>
            </a:r>
            <a:r>
              <a:rPr smtClean="0">
                <a:latin typeface="Arial" pitchFamily="34" charset="0"/>
                <a:cs typeface="Arial" pitchFamily="34" charset="0"/>
              </a:rPr>
              <a:t/>
            </a:r>
            <a:br>
              <a:rPr smtClean="0">
                <a:latin typeface="Arial" pitchFamily="34" charset="0"/>
                <a:cs typeface="Arial" pitchFamily="34" charset="0"/>
              </a:rPr>
            </a:br>
            <a:r>
              <a:rPr smtClean="0"/>
              <a:t> </a:t>
            </a:r>
            <a:r>
              <a:rPr sz="2700" smtClean="0">
                <a:latin typeface="Arial" pitchFamily="34" charset="0"/>
                <a:cs typeface="Arial" pitchFamily="34" charset="0"/>
              </a:rPr>
              <a:t>Tema –No</a:t>
            </a:r>
            <a:r>
              <a:rPr lang="en-US" sz="2700" dirty="0" smtClean="0">
                <a:latin typeface="Times New Roman"/>
                <a:cs typeface="Times New Roman"/>
              </a:rPr>
              <a:t>ț</a:t>
            </a:r>
            <a:r>
              <a:rPr sz="2700" smtClean="0">
                <a:latin typeface="Arial" pitchFamily="34" charset="0"/>
                <a:cs typeface="Arial" pitchFamily="34" charset="0"/>
              </a:rPr>
              <a:t>iuni generele despre automobile</a:t>
            </a:r>
            <a:br>
              <a:rPr sz="2700" smtClean="0">
                <a:latin typeface="Arial" pitchFamily="34" charset="0"/>
                <a:cs typeface="Arial" pitchFamily="34" charset="0"/>
              </a:rPr>
            </a:br>
            <a:r>
              <a:rPr sz="2700" smtClean="0">
                <a:latin typeface="Arial" pitchFamily="34" charset="0"/>
                <a:cs typeface="Arial" pitchFamily="34" charset="0"/>
              </a:rPr>
              <a:t>clasa a X-a profesionalã</a:t>
            </a:r>
            <a:br>
              <a:rPr sz="2700" smtClean="0">
                <a:latin typeface="Arial" pitchFamily="34" charset="0"/>
                <a:cs typeface="Arial" pitchFamily="34" charset="0"/>
              </a:rPr>
            </a:br>
            <a:endParaRPr lang="en-US" sz="2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200400"/>
            <a:ext cx="7143800" cy="2157426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Modulul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M4-Automobile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ro-RO" sz="2400" dirty="0" smtClean="0">
                <a:latin typeface="Arial" pitchFamily="34" charset="0"/>
                <a:cs typeface="Arial" pitchFamily="34" charset="0"/>
              </a:rPr>
              <a:t>Titlul lectiei: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Variante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motorizare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automobile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clasa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X-a C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ro-RO" sz="2400" dirty="0" smtClean="0">
                <a:latin typeface="Arial" pitchFamily="34" charset="0"/>
                <a:cs typeface="Arial" pitchFamily="34" charset="0"/>
              </a:rPr>
              <a:t>Autor :Prof.Filiuțã Gina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2400" dirty="0" smtClean="0">
                <a:latin typeface="Arial" pitchFamily="34" charset="0"/>
                <a:cs typeface="Arial" pitchFamily="34" charset="0"/>
              </a:rPr>
              <a:t>Domeniul de pregãtire: </a:t>
            </a:r>
            <a:r>
              <a:rPr sz="2400" smtClean="0">
                <a:latin typeface="Arial" pitchFamily="34" charset="0"/>
                <a:cs typeface="Arial" pitchFamily="34" charset="0"/>
              </a:rPr>
              <a:t>M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ecanicã</a:t>
            </a:r>
            <a:r>
              <a:rPr sz="2400" smtClean="0">
                <a:latin typeface="Arial" pitchFamily="34" charset="0"/>
                <a:cs typeface="Arial" pitchFamily="34" charset="0"/>
              </a:rPr>
              <a:t/>
            </a:r>
            <a:br>
              <a:rPr sz="2400" smtClean="0">
                <a:latin typeface="Arial" pitchFamily="34" charset="0"/>
                <a:cs typeface="Arial" pitchFamily="34" charset="0"/>
              </a:rPr>
            </a:br>
            <a:r>
              <a:rPr lang="ro-RO" sz="2400" dirty="0" smtClean="0">
                <a:latin typeface="Arial" pitchFamily="34" charset="0"/>
                <a:cs typeface="Arial" pitchFamily="34" charset="0"/>
              </a:rPr>
              <a:t>Calificarea profesionala:Mecanic-auto</a:t>
            </a:r>
            <a:r>
              <a:rPr sz="2400" smtClean="0">
                <a:latin typeface="Arial" pitchFamily="34" charset="0"/>
                <a:cs typeface="Arial" pitchFamily="34" charset="0"/>
              </a:rPr>
              <a:t/>
            </a:r>
            <a:br>
              <a:rPr sz="240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71472" y="3200400"/>
            <a:ext cx="8143932" cy="2657492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2"/>
              </a:rPr>
              <a:t>1.https</a:t>
            </a:r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2"/>
              </a:rPr>
              <a:t>://youtu.be/Xa1VmqtXits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Din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ce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alcătuit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un MOTOR?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3"/>
              </a:rPr>
              <a:t>2.https</a:t>
            </a:r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3"/>
              </a:rPr>
              <a:t>://youtu.be/j46nnjjkZLk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Tipuri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motoare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- Care e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cel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bun? (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Linie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, V, W, Boxer,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Wankel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4"/>
              </a:rPr>
              <a:t>3.https</a:t>
            </a:r>
            <a:r>
              <a:rPr lang="en-US" sz="6000" b="1" u="sng" dirty="0" smtClean="0">
                <a:latin typeface="Arial" pitchFamily="34" charset="0"/>
                <a:cs typeface="Arial" pitchFamily="34" charset="0"/>
                <a:hlinkClick r:id="rId4"/>
              </a:rPr>
              <a:t>://youtu.be/saglQXRu2Ng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PROBLEMA NR.1 LA MOTOARELE DIESEL | DE CE SE STRICA? | 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60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2800" smtClean="0">
                <a:latin typeface="Arial" pitchFamily="34" charset="0"/>
                <a:cs typeface="Arial" pitchFamily="34" charset="0"/>
              </a:rPr>
              <a:t>Pentru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ȋ</a:t>
            </a:r>
            <a:r>
              <a:rPr sz="280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sz="2800" smtClean="0">
                <a:latin typeface="Arial" pitchFamily="34" charset="0"/>
                <a:cs typeface="Arial" pitchFamily="34" charset="0"/>
              </a:rPr>
              <a:t>elegere viziona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sz="2800" smtClean="0">
                <a:latin typeface="Arial" pitchFamily="34" charset="0"/>
                <a:cs typeface="Arial" pitchFamily="34" charset="0"/>
              </a:rPr>
              <a:t>i urm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ã</a:t>
            </a:r>
            <a:r>
              <a:rPr sz="2800" smtClean="0">
                <a:latin typeface="Arial" pitchFamily="34" charset="0"/>
                <a:cs typeface="Arial" pitchFamily="34" charset="0"/>
              </a:rPr>
              <a:t>toarele </a:t>
            </a:r>
            <a:r>
              <a:rPr sz="2800" smtClean="0">
                <a:latin typeface="Arial" pitchFamily="34" charset="0"/>
                <a:cs typeface="Arial" pitchFamily="34" charset="0"/>
              </a:rPr>
              <a:t>videoclipuri: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</TotalTime>
  <Words>82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Modulul - Automobile  Tema –Noțiuni generele despre automobile clasa a X-a profesionalã </vt:lpstr>
      <vt:lpstr>Domeniul de pregãtire: Mecanicã Calificarea profesionala:Mecanic-auto </vt:lpstr>
      <vt:lpstr>Pentru ȋnțelegere vizionați urmãtoarele videoclipuri: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Modulul - Automobile  Tema –Noțiuni generele despre automobile clasa a X-a profesionalã </dc:title>
  <dc:creator>GINA</dc:creator>
  <cp:lastModifiedBy>GINA</cp:lastModifiedBy>
  <cp:revision>7</cp:revision>
  <dcterms:created xsi:type="dcterms:W3CDTF">2020-07-29T19:44:29Z</dcterms:created>
  <dcterms:modified xsi:type="dcterms:W3CDTF">2020-07-29T20:17:03Z</dcterms:modified>
</cp:coreProperties>
</file>